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  <p:sldMasterId id="2147483736" r:id="rId4"/>
  </p:sldMasterIdLst>
  <p:notesMasterIdLst>
    <p:notesMasterId r:id="rId26"/>
  </p:notesMasterIdLst>
  <p:sldIdLst>
    <p:sldId id="550145325" r:id="rId5"/>
    <p:sldId id="390" r:id="rId6"/>
    <p:sldId id="258" r:id="rId7"/>
    <p:sldId id="259" r:id="rId8"/>
    <p:sldId id="260" r:id="rId9"/>
    <p:sldId id="39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1" r:id="rId20"/>
    <p:sldId id="276" r:id="rId21"/>
    <p:sldId id="277" r:id="rId22"/>
    <p:sldId id="278" r:id="rId23"/>
    <p:sldId id="279" r:id="rId24"/>
    <p:sldId id="550145324" r:id="rId25"/>
  </p:sldIdLst>
  <p:sldSz cx="36576000" cy="20574000"/>
  <p:notesSz cx="6858000" cy="9144000"/>
  <p:embeddedFontLst>
    <p:embeddedFont>
      <p:font typeface="NVIDIA Sans" panose="020B0604020202020204" charset="0"/>
      <p:regular r:id="rId27"/>
      <p:bold r:id="rId28"/>
      <p:italic r:id="rId29"/>
      <p:boldItalic r:id="rId30"/>
    </p:embeddedFont>
    <p:embeddedFont>
      <p:font typeface="NVIDIA Sans Light" panose="020B0604020202020204" charset="0"/>
      <p:regular r:id="rId31"/>
      <p:bold r:id="rId32"/>
      <p:italic r:id="rId33"/>
      <p:boldItalic r:id="rId34"/>
    </p:embeddedFont>
    <p:embeddedFont>
      <p:font typeface="NVIDIA Sans Medium" panose="020B0604020202020204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35990-66E7-4306-BFCB-7FDFD15F9F5A}" v="1" dt="2025-02-08T20:25:34.116"/>
  </p1510:revLst>
</p1510:revInfo>
</file>

<file path=ppt/tableStyles.xml><?xml version="1.0" encoding="utf-8"?>
<a:tblStyleLst xmlns:a="http://schemas.openxmlformats.org/drawingml/2006/main" def="{62F5EFB0-779D-4660-8ED6-385CA74107DF}">
  <a:tblStyle styleId="{62F5EFB0-779D-4660-8ED6-385CA74107DF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358" autoAdjust="0"/>
  </p:normalViewPr>
  <p:slideViewPr>
    <p:cSldViewPr snapToGrid="0">
      <p:cViewPr varScale="1">
        <p:scale>
          <a:sx n="34" d="100"/>
          <a:sy n="34" d="100"/>
        </p:scale>
        <p:origin x="48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EDBD9233-0D64-444D-A026-47A4C64A1280}"/>
    <pc:docChg chg="modSld">
      <pc:chgData name="Kevin Lee (Developer Programs)" userId="f47351a6-0e28-4941-b6cd-419bf959951c" providerId="ADAL" clId="{EDBD9233-0D64-444D-A026-47A4C64A1280}" dt="2025-01-23T21:53:54.632" v="25" actId="5793"/>
      <pc:docMkLst>
        <pc:docMk/>
      </pc:docMkLst>
      <pc:sldChg chg="modNotesTx">
        <pc:chgData name="Kevin Lee (Developer Programs)" userId="f47351a6-0e28-4941-b6cd-419bf959951c" providerId="ADAL" clId="{EDBD9233-0D64-444D-A026-47A4C64A1280}" dt="2025-01-23T21:53:54.632" v="25" actId="5793"/>
        <pc:sldMkLst>
          <pc:docMk/>
          <pc:sldMk cId="0" sldId="273"/>
        </pc:sldMkLst>
      </pc:sldChg>
      <pc:sldChg chg="modNotesTx">
        <pc:chgData name="Kevin Lee (Developer Programs)" userId="f47351a6-0e28-4941-b6cd-419bf959951c" providerId="ADAL" clId="{EDBD9233-0D64-444D-A026-47A4C64A1280}" dt="2025-01-23T21:53:47.271" v="24" actId="5793"/>
        <pc:sldMkLst>
          <pc:docMk/>
          <pc:sldMk cId="0" sldId="274"/>
        </pc:sldMkLst>
      </pc:sldChg>
      <pc:sldChg chg="modSp mod modNotesTx">
        <pc:chgData name="Kevin Lee (Developer Programs)" userId="f47351a6-0e28-4941-b6cd-419bf959951c" providerId="ADAL" clId="{EDBD9233-0D64-444D-A026-47A4C64A1280}" dt="2025-01-23T21:53:26.175" v="10" actId="5793"/>
        <pc:sldMkLst>
          <pc:docMk/>
          <pc:sldMk cId="0" sldId="276"/>
        </pc:sldMkLst>
        <pc:spChg chg="mod">
          <ac:chgData name="Kevin Lee (Developer Programs)" userId="f47351a6-0e28-4941-b6cd-419bf959951c" providerId="ADAL" clId="{EDBD9233-0D64-444D-A026-47A4C64A1280}" dt="2025-01-23T21:52:25.911" v="1" actId="20577"/>
          <ac:spMkLst>
            <pc:docMk/>
            <pc:sldMk cId="0" sldId="276"/>
            <ac:spMk id="1012" creationId="{00000000-0000-0000-0000-000000000000}"/>
          </ac:spMkLst>
        </pc:spChg>
      </pc:sldChg>
      <pc:sldChg chg="modSp mod">
        <pc:chgData name="Kevin Lee (Developer Programs)" userId="f47351a6-0e28-4941-b6cd-419bf959951c" providerId="ADAL" clId="{EDBD9233-0D64-444D-A026-47A4C64A1280}" dt="2025-01-23T21:53:02.935" v="5" actId="20577"/>
        <pc:sldMkLst>
          <pc:docMk/>
          <pc:sldMk cId="0" sldId="279"/>
        </pc:sldMkLst>
        <pc:spChg chg="mod">
          <ac:chgData name="Kevin Lee (Developer Programs)" userId="f47351a6-0e28-4941-b6cd-419bf959951c" providerId="ADAL" clId="{EDBD9233-0D64-444D-A026-47A4C64A1280}" dt="2025-01-23T21:53:02.935" v="5" actId="20577"/>
          <ac:spMkLst>
            <pc:docMk/>
            <pc:sldMk cId="0" sldId="279"/>
            <ac:spMk id="1037" creationId="{00000000-0000-0000-0000-000000000000}"/>
          </ac:spMkLst>
        </pc:spChg>
        <pc:spChg chg="mod">
          <ac:chgData name="Kevin Lee (Developer Programs)" userId="f47351a6-0e28-4941-b6cd-419bf959951c" providerId="ADAL" clId="{EDBD9233-0D64-444D-A026-47A4C64A1280}" dt="2025-01-23T21:52:50.060" v="3" actId="20577"/>
          <ac:spMkLst>
            <pc:docMk/>
            <pc:sldMk cId="0" sldId="279"/>
            <ac:spMk id="1038" creationId="{00000000-0000-0000-0000-000000000000}"/>
          </ac:spMkLst>
        </pc:spChg>
      </pc:sldChg>
    </pc:docChg>
  </pc:docChgLst>
  <pc:docChgLst>
    <pc:chgData name="Kevin Lee (Developer Programs)" userId="f47351a6-0e28-4941-b6cd-419bf959951c" providerId="ADAL" clId="{28835990-66E7-4306-BFCB-7FDFD15F9F5A}"/>
    <pc:docChg chg="custSel modSld">
      <pc:chgData name="Kevin Lee (Developer Programs)" userId="f47351a6-0e28-4941-b6cd-419bf959951c" providerId="ADAL" clId="{28835990-66E7-4306-BFCB-7FDFD15F9F5A}" dt="2025-02-08T20:26:01.773" v="40" actId="368"/>
      <pc:docMkLst>
        <pc:docMk/>
      </pc:docMkLst>
      <pc:sldChg chg="delSp modTransition modAnim modNotes">
        <pc:chgData name="Kevin Lee (Developer Programs)" userId="f47351a6-0e28-4941-b6cd-419bf959951c" providerId="ADAL" clId="{28835990-66E7-4306-BFCB-7FDFD15F9F5A}" dt="2025-02-08T20:26:01.695" v="6" actId="368"/>
        <pc:sldMkLst>
          <pc:docMk/>
          <pc:sldMk cId="0" sldId="25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58"/>
            <ac:picMk id="14" creationId="{66C81EDF-E71F-D83C-ADC4-245ED90294ED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8" actId="368"/>
        <pc:sldMkLst>
          <pc:docMk/>
          <pc:sldMk cId="0" sldId="25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59"/>
            <ac:picMk id="44" creationId="{EDC07897-CF8D-3A04-7C97-A5C67B33A35D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10" actId="368"/>
        <pc:sldMkLst>
          <pc:docMk/>
          <pc:sldMk cId="0" sldId="26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0"/>
            <ac:picMk id="837" creationId="{8DCA5B4C-476D-B77E-868E-28C301F13492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11" v="14" actId="368"/>
        <pc:sldMkLst>
          <pc:docMk/>
          <pc:sldMk cId="0" sldId="263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3"/>
            <ac:picMk id="31" creationId="{D3941B51-EC98-D93A-E922-ED8FB88B5C8A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16" actId="368"/>
        <pc:sldMkLst>
          <pc:docMk/>
          <pc:sldMk cId="0" sldId="26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4"/>
            <ac:picMk id="900" creationId="{2D33BFC7-F24C-2E72-4CC2-ACC6F4A40786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18" actId="368"/>
        <pc:sldMkLst>
          <pc:docMk/>
          <pc:sldMk cId="0" sldId="266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6"/>
            <ac:picMk id="26" creationId="{16F1F67C-D36F-D6B5-5360-DA121C0C16EA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20" actId="368"/>
        <pc:sldMkLst>
          <pc:docMk/>
          <pc:sldMk cId="0" sldId="267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7"/>
            <ac:picMk id="7" creationId="{EC73C575-DE3A-E708-CF56-9C5C7D6C6F29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26" v="22" actId="368"/>
        <pc:sldMkLst>
          <pc:docMk/>
          <pc:sldMk cId="0" sldId="26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8"/>
            <ac:picMk id="16" creationId="{EC39846A-8DC3-3119-E21A-A975AED8BADE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4" actId="368"/>
        <pc:sldMkLst>
          <pc:docMk/>
          <pc:sldMk cId="0" sldId="26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69"/>
            <ac:picMk id="12" creationId="{E905EF9E-138E-4758-AB0E-DB2C46A9D8CB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6" actId="368"/>
        <pc:sldMkLst>
          <pc:docMk/>
          <pc:sldMk cId="0" sldId="27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0"/>
            <ac:picMk id="49" creationId="{563F7785-6150-ED7D-DDB7-96DBE4ABFEE7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2" actId="368"/>
        <pc:sldMkLst>
          <pc:docMk/>
          <pc:sldMk cId="0" sldId="271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1"/>
            <ac:picMk id="32" creationId="{B7D07723-62FF-4B74-5953-9D012FB463FF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28" actId="368"/>
        <pc:sldMkLst>
          <pc:docMk/>
          <pc:sldMk cId="0" sldId="273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3"/>
            <ac:picMk id="39" creationId="{032B14AE-61E4-5F3C-FA1C-A6075810C85C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42" v="30" actId="368"/>
        <pc:sldMkLst>
          <pc:docMk/>
          <pc:sldMk cId="0" sldId="27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4"/>
            <ac:picMk id="39" creationId="{9F4C7328-CAA1-3CE8-D1A8-A411B666A348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4" actId="368"/>
        <pc:sldMkLst>
          <pc:docMk/>
          <pc:sldMk cId="0" sldId="276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6"/>
            <ac:picMk id="24" creationId="{FF8E1426-8C80-ADDF-87D5-242633926BC5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58" v="36" actId="368"/>
        <pc:sldMkLst>
          <pc:docMk/>
          <pc:sldMk cId="0" sldId="277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7"/>
            <ac:picMk id="16" creationId="{F9ABAE24-0608-DF98-01F0-5CBC8682EB6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73" v="38" actId="368"/>
        <pc:sldMkLst>
          <pc:docMk/>
          <pc:sldMk cId="0" sldId="278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8"/>
            <ac:picMk id="4" creationId="{BF5902DB-5009-8002-DC27-3243D73D380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73" v="40" actId="368"/>
        <pc:sldMkLst>
          <pc:docMk/>
          <pc:sldMk cId="0" sldId="279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279"/>
            <ac:picMk id="12" creationId="{C89C912C-26BE-359F-3FA2-B20EBE6C5763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95" v="4" actId="368"/>
        <pc:sldMkLst>
          <pc:docMk/>
          <pc:sldMk cId="0" sldId="390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390"/>
            <ac:picMk id="16" creationId="{5423A84E-456D-1152-2AD6-4EE71E61AA6E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711" v="12" actId="368"/>
        <pc:sldMkLst>
          <pc:docMk/>
          <pc:sldMk cId="0" sldId="392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392"/>
            <ac:picMk id="39" creationId="{8B333FCF-3D06-0ECD-8E1A-239C5F03CCE0}"/>
          </ac:picMkLst>
        </pc:picChg>
      </pc:sldChg>
      <pc:sldChg chg="delSp modTransition modAnim">
        <pc:chgData name="Kevin Lee (Developer Programs)" userId="f47351a6-0e28-4941-b6cd-419bf959951c" providerId="ADAL" clId="{28835990-66E7-4306-BFCB-7FDFD15F9F5A}" dt="2025-02-08T20:25:34.116" v="0"/>
        <pc:sldMkLst>
          <pc:docMk/>
          <pc:sldMk cId="3066521052" sldId="550145324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3066521052" sldId="550145324"/>
            <ac:picMk id="4" creationId="{60F51CA8-782D-F0A6-ECD1-14DB87CBC577}"/>
          </ac:picMkLst>
        </pc:picChg>
      </pc:sldChg>
      <pc:sldChg chg="delSp modTransition modAnim modNotes">
        <pc:chgData name="Kevin Lee (Developer Programs)" userId="f47351a6-0e28-4941-b6cd-419bf959951c" providerId="ADAL" clId="{28835990-66E7-4306-BFCB-7FDFD15F9F5A}" dt="2025-02-08T20:26:01.689" v="2" actId="368"/>
        <pc:sldMkLst>
          <pc:docMk/>
          <pc:sldMk cId="0" sldId="550145325"/>
        </pc:sldMkLst>
        <pc:picChg chg="del">
          <ac:chgData name="Kevin Lee (Developer Programs)" userId="f47351a6-0e28-4941-b6cd-419bf959951c" providerId="ADAL" clId="{28835990-66E7-4306-BFCB-7FDFD15F9F5A}" dt="2025-02-08T20:25:34.116" v="0"/>
          <ac:picMkLst>
            <pc:docMk/>
            <pc:sldMk cId="0" sldId="550145325"/>
            <ac:picMk id="849" creationId="{C5A51C05-58DE-87FA-DA77-8A5927F64A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f483424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f483424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g2ff483424fa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02f3d85a6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02f3d85a6b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6" name="Google Shape;926;g302f3d85a6b_0_47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17d4b6d350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17d4b6d350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5" name="Google Shape;935;g317d4b6d350_0_41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17d4b6d350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17d4b6d350_0_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4" name="Google Shape;944;g317d4b6d350_0_83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02f3d85a6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02f3d85a6b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53" name="Google Shape;953;g302f3d85a6b_0_5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02f3d85a6b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02f3d85a6b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1" name="Google Shape;981;g302f3d85a6b_0_53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07d5383265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07d5383265_0_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990" name="Google Shape;990;g307d5383265_0_95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24373610ef_0_2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24373610ef_0_2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g324373610ef_0_250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7d4b6d350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7d4b6d350_0_1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8" name="Google Shape;1008;g317d4b6d350_0_169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7d4b6d350_0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7d4b6d350_0_1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g317d4b6d350_0_170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7d4b6d350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7d4b6d350_0_1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5" name="Google Shape;1025;g317d4b6d350_0_171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021e3a1c6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021e3a1c63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45" name="Google Shape;845;g3021e3a1c63_0_2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17d4b6d350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17d4b6d350_0_1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4" name="Google Shape;1034;g317d4b6d350_0_172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24373610ef_0_16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7" name="Google Shape;847;g324373610ef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02f3d85a6b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02f3d85a6b_0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54" name="Google Shape;854;g302f3d85a6b_0_42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02f3d85a6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02f3d85a6b_0_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3" name="Google Shape;863;g302f3d85a6b_0_43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02f3d85a6b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02f3d85a6b_0_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2" name="Google Shape;872;g302f3d85a6b_0_44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ff46ad9f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ff46ad9fc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0" name="Google Shape;890;g2ff46ad9fcc_0_2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ff46ad9f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ff46ad9fc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g2ff46ad9fcc_0_2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02f3d85a6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02f3d85a6b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7" name="Google Shape;917;g302f3d85a6b_0_46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Two Column">
  <p:cSld name="CONFIDENTIAL_Two Column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_Title, Subtitle, Bullets">
  <p:cSld name="CODING_Title, Subtitle, Bulle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2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Coding">
  <p:cSld name="CONFIDENTIAL_Coding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6" r="51138" b="921"/>
          <a:stretch/>
        </p:blipFill>
        <p:spPr>
          <a:xfrm>
            <a:off x="0" y="0"/>
            <a:ext cx="1715071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0" y="0"/>
            <a:ext cx="17150700" cy="205740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17204620" y="5394960"/>
            <a:ext cx="567000" cy="1517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ONG Layout">
  <p:cSld name="Quote - LONG Layou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5" name="Google Shape;495;p55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6158753" y="1343456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body" idx="2"/>
          </p:nvPr>
        </p:nvSpPr>
        <p:spPr>
          <a:xfrm>
            <a:off x="6158754" y="5706208"/>
            <a:ext cx="24258600" cy="7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/>
          <p:nvPr/>
        </p:nvSpPr>
        <p:spPr>
          <a:xfrm rot="10800000">
            <a:off x="17582150" y="12275692"/>
            <a:ext cx="14688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/>
          </a:p>
        </p:txBody>
      </p:sp>
      <p:cxnSp>
        <p:nvCxnSpPr>
          <p:cNvPr id="500" name="Google Shape;500;p55"/>
          <p:cNvCxnSpPr/>
          <p:nvPr/>
        </p:nvCxnSpPr>
        <p:spPr>
          <a:xfrm>
            <a:off x="6158753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5"/>
          <p:cNvCxnSpPr/>
          <p:nvPr/>
        </p:nvCxnSpPr>
        <p:spPr>
          <a:xfrm>
            <a:off x="19022336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2" name="Google Shape;502;p55"/>
          <p:cNvGrpSpPr/>
          <p:nvPr/>
        </p:nvGrpSpPr>
        <p:grpSpPr>
          <a:xfrm>
            <a:off x="6158753" y="3796809"/>
            <a:ext cx="24258483" cy="4509900"/>
            <a:chOff x="6158753" y="6234204"/>
            <a:chExt cx="24258483" cy="4509900"/>
          </a:xfrm>
        </p:grpSpPr>
        <p:sp>
          <p:nvSpPr>
            <p:cNvPr id="503" name="Google Shape;503;p55"/>
            <p:cNvSpPr txBox="1"/>
            <p:nvPr/>
          </p:nvSpPr>
          <p:spPr>
            <a:xfrm>
              <a:off x="17553664" y="6234204"/>
              <a:ext cx="1468800" cy="45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/>
            </a:p>
          </p:txBody>
        </p:sp>
        <p:cxnSp>
          <p:nvCxnSpPr>
            <p:cNvPr id="504" name="Google Shape;504;p55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55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HORT Layout">
  <p:cSld name="Quote - SHORT Layou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09" name="Google Shape;509;p56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6158753" y="1187833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13" name="Google Shape;513;p56"/>
          <p:cNvSpPr txBox="1">
            <a:spLocks noGrp="1"/>
          </p:cNvSpPr>
          <p:nvPr>
            <p:ph type="body" idx="2"/>
          </p:nvPr>
        </p:nvSpPr>
        <p:spPr>
          <a:xfrm>
            <a:off x="6158754" y="7053551"/>
            <a:ext cx="24258600" cy="4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514" name="Google Shape;514;p56"/>
          <p:cNvGrpSpPr/>
          <p:nvPr/>
        </p:nvGrpSpPr>
        <p:grpSpPr>
          <a:xfrm>
            <a:off x="6158753" y="5267062"/>
            <a:ext cx="24258483" cy="10102852"/>
            <a:chOff x="6158753" y="6264684"/>
            <a:chExt cx="24258483" cy="10102852"/>
          </a:xfrm>
        </p:grpSpPr>
        <p:grpSp>
          <p:nvGrpSpPr>
            <p:cNvPr id="515" name="Google Shape;515;p56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516" name="Google Shape;516;p56"/>
              <p:cNvSpPr txBox="1"/>
              <p:nvPr/>
            </p:nvSpPr>
            <p:spPr>
              <a:xfrm>
                <a:off x="17553664" y="5634063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  <p:sp>
            <p:nvSpPr>
              <p:cNvPr id="517" name="Google Shape;517;p56"/>
              <p:cNvSpPr txBox="1"/>
              <p:nvPr/>
            </p:nvSpPr>
            <p:spPr>
              <a:xfrm rot="10800000">
                <a:off x="17582150" y="11227015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</p:grpSp>
        <p:cxnSp>
          <p:nvCxnSpPr>
            <p:cNvPr id="518" name="Google Shape;518;p56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56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56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56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Layout">
  <p:cSld name="Single Image Layou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5" name="Google Shape;525;p57"/>
          <p:cNvSpPr>
            <a:spLocks noGrp="1"/>
          </p:cNvSpPr>
          <p:nvPr>
            <p:ph type="pic" idx="2"/>
          </p:nvPr>
        </p:nvSpPr>
        <p:spPr>
          <a:xfrm>
            <a:off x="6062650" y="4849813"/>
            <a:ext cx="244506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7"/>
          <p:cNvSpPr txBox="1">
            <a:spLocks noGrp="1"/>
          </p:cNvSpPr>
          <p:nvPr>
            <p:ph type="body" idx="3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body" idx="4"/>
          </p:nvPr>
        </p:nvSpPr>
        <p:spPr>
          <a:xfrm>
            <a:off x="6062650" y="17751568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Text">
  <p:cSld name="Image w/ 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body" idx="1"/>
          </p:nvPr>
        </p:nvSpPr>
        <p:spPr>
          <a:xfrm>
            <a:off x="19354800" y="6919968"/>
            <a:ext cx="155835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8"/>
          <p:cNvSpPr txBox="1">
            <a:spLocks noGrp="1"/>
          </p:cNvSpPr>
          <p:nvPr>
            <p:ph type="body" idx="3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4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">
  <p:cSld name="2-up Image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8" name="Google Shape;538;p59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59"/>
          <p:cNvSpPr>
            <a:spLocks noGrp="1"/>
          </p:cNvSpPr>
          <p:nvPr>
            <p:ph type="pic" idx="3"/>
          </p:nvPr>
        </p:nvSpPr>
        <p:spPr>
          <a:xfrm>
            <a:off x="18592799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9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5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7"/>
          </p:nvPr>
        </p:nvSpPr>
        <p:spPr>
          <a:xfrm>
            <a:off x="18592805" y="17751568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Layout with Bullets">
  <p:cSld name="2-up Image Layout with Bullets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6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7" name="Google Shape;547;p60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60"/>
          <p:cNvSpPr txBox="1">
            <a:spLocks noGrp="1"/>
          </p:cNvSpPr>
          <p:nvPr>
            <p:ph type="body" idx="3"/>
          </p:nvPr>
        </p:nvSpPr>
        <p:spPr>
          <a:xfrm>
            <a:off x="11058350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9" name="Google Shape;549;p60"/>
          <p:cNvSpPr>
            <a:spLocks noGrp="1"/>
          </p:cNvSpPr>
          <p:nvPr>
            <p:ph type="pic" idx="4"/>
          </p:nvPr>
        </p:nvSpPr>
        <p:spPr>
          <a:xfrm>
            <a:off x="18592805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0"/>
          <p:cNvSpPr txBox="1">
            <a:spLocks noGrp="1"/>
          </p:cNvSpPr>
          <p:nvPr>
            <p:ph type="body" idx="5"/>
          </p:nvPr>
        </p:nvSpPr>
        <p:spPr>
          <a:xfrm>
            <a:off x="28013551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1" name="Google Shape;551;p60"/>
          <p:cNvSpPr txBox="1">
            <a:spLocks noGrp="1"/>
          </p:cNvSpPr>
          <p:nvPr>
            <p:ph type="body" idx="6"/>
          </p:nvPr>
        </p:nvSpPr>
        <p:spPr>
          <a:xfrm>
            <a:off x="1637604" y="17063961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body" idx="7"/>
          </p:nvPr>
        </p:nvSpPr>
        <p:spPr>
          <a:xfrm>
            <a:off x="1637604" y="17751568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3" name="Google Shape;553;p60"/>
          <p:cNvSpPr txBox="1">
            <a:spLocks noGrp="1"/>
          </p:cNvSpPr>
          <p:nvPr>
            <p:ph type="body" idx="8"/>
          </p:nvPr>
        </p:nvSpPr>
        <p:spPr>
          <a:xfrm>
            <a:off x="18592805" y="17063961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body" idx="9"/>
          </p:nvPr>
        </p:nvSpPr>
        <p:spPr>
          <a:xfrm>
            <a:off x="18592805" y="17751568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up Image">
  <p:cSld name="3-up Image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8" name="Google Shape;558;p61"/>
          <p:cNvSpPr>
            <a:spLocks noGrp="1"/>
          </p:cNvSpPr>
          <p:nvPr>
            <p:ph type="pic" idx="2"/>
          </p:nvPr>
        </p:nvSpPr>
        <p:spPr>
          <a:xfrm>
            <a:off x="24148473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61"/>
          <p:cNvSpPr>
            <a:spLocks noGrp="1"/>
          </p:cNvSpPr>
          <p:nvPr>
            <p:ph type="pic" idx="3"/>
          </p:nvPr>
        </p:nvSpPr>
        <p:spPr>
          <a:xfrm>
            <a:off x="12893038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61"/>
          <p:cNvSpPr>
            <a:spLocks noGrp="1"/>
          </p:cNvSpPr>
          <p:nvPr>
            <p:ph type="pic" idx="4"/>
          </p:nvPr>
        </p:nvSpPr>
        <p:spPr>
          <a:xfrm>
            <a:off x="1637604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61"/>
          <p:cNvSpPr txBox="1">
            <a:spLocks noGrp="1"/>
          </p:cNvSpPr>
          <p:nvPr>
            <p:ph type="body" idx="5"/>
          </p:nvPr>
        </p:nvSpPr>
        <p:spPr>
          <a:xfrm>
            <a:off x="165311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2" name="Google Shape;562;p61"/>
          <p:cNvSpPr txBox="1">
            <a:spLocks noGrp="1"/>
          </p:cNvSpPr>
          <p:nvPr>
            <p:ph type="body" idx="6"/>
          </p:nvPr>
        </p:nvSpPr>
        <p:spPr>
          <a:xfrm>
            <a:off x="165311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body" idx="7"/>
          </p:nvPr>
        </p:nvSpPr>
        <p:spPr>
          <a:xfrm>
            <a:off x="1289304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8"/>
          </p:nvPr>
        </p:nvSpPr>
        <p:spPr>
          <a:xfrm>
            <a:off x="1289304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body" idx="9"/>
          </p:nvPr>
        </p:nvSpPr>
        <p:spPr>
          <a:xfrm>
            <a:off x="24132970" y="17063961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3"/>
          </p:nvPr>
        </p:nvSpPr>
        <p:spPr>
          <a:xfrm>
            <a:off x="24132970" y="17751568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4-up Imag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0" name="Google Shape;570;p62"/>
          <p:cNvSpPr>
            <a:spLocks noGrp="1"/>
          </p:cNvSpPr>
          <p:nvPr>
            <p:ph type="pic" idx="2"/>
          </p:nvPr>
        </p:nvSpPr>
        <p:spPr>
          <a:xfrm>
            <a:off x="18520757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62"/>
          <p:cNvSpPr>
            <a:spLocks noGrp="1"/>
          </p:cNvSpPr>
          <p:nvPr>
            <p:ph type="pic" idx="3"/>
          </p:nvPr>
        </p:nvSpPr>
        <p:spPr>
          <a:xfrm>
            <a:off x="10072254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62"/>
          <p:cNvSpPr>
            <a:spLocks noGrp="1"/>
          </p:cNvSpPr>
          <p:nvPr>
            <p:ph type="pic" idx="4"/>
          </p:nvPr>
        </p:nvSpPr>
        <p:spPr>
          <a:xfrm>
            <a:off x="1637606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62"/>
          <p:cNvSpPr>
            <a:spLocks noGrp="1"/>
          </p:cNvSpPr>
          <p:nvPr>
            <p:ph type="pic" idx="5"/>
          </p:nvPr>
        </p:nvSpPr>
        <p:spPr>
          <a:xfrm>
            <a:off x="26969260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62"/>
          <p:cNvSpPr txBox="1">
            <a:spLocks noGrp="1"/>
          </p:cNvSpPr>
          <p:nvPr>
            <p:ph type="body" idx="6"/>
          </p:nvPr>
        </p:nvSpPr>
        <p:spPr>
          <a:xfrm>
            <a:off x="10087333" y="17063961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body" idx="7"/>
          </p:nvPr>
        </p:nvSpPr>
        <p:spPr>
          <a:xfrm>
            <a:off x="1630527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8"/>
          </p:nvPr>
        </p:nvSpPr>
        <p:spPr>
          <a:xfrm>
            <a:off x="10087333" y="17751568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body" idx="9"/>
          </p:nvPr>
        </p:nvSpPr>
        <p:spPr>
          <a:xfrm>
            <a:off x="1630527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8" name="Google Shape;578;p62"/>
          <p:cNvSpPr txBox="1">
            <a:spLocks noGrp="1"/>
          </p:cNvSpPr>
          <p:nvPr>
            <p:ph type="body" idx="13"/>
          </p:nvPr>
        </p:nvSpPr>
        <p:spPr>
          <a:xfrm>
            <a:off x="18527529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body" idx="14"/>
          </p:nvPr>
        </p:nvSpPr>
        <p:spPr>
          <a:xfrm>
            <a:off x="18527529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0" name="Google Shape;580;p62"/>
          <p:cNvSpPr txBox="1">
            <a:spLocks noGrp="1"/>
          </p:cNvSpPr>
          <p:nvPr>
            <p:ph type="body" idx="15"/>
          </p:nvPr>
        </p:nvSpPr>
        <p:spPr>
          <a:xfrm>
            <a:off x="26976037" y="17063961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1" name="Google Shape;581;p62"/>
          <p:cNvSpPr txBox="1">
            <a:spLocks noGrp="1"/>
          </p:cNvSpPr>
          <p:nvPr>
            <p:ph type="body" idx="16"/>
          </p:nvPr>
        </p:nvSpPr>
        <p:spPr>
          <a:xfrm>
            <a:off x="26976037" y="17751568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up Image">
  <p:cSld name="5-up Image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63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63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63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8" name="Google Shape;588;p63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2" name="Google Shape;592;p63"/>
          <p:cNvSpPr>
            <a:spLocks noGrp="1"/>
          </p:cNvSpPr>
          <p:nvPr>
            <p:ph type="pic" idx="13"/>
          </p:nvPr>
        </p:nvSpPr>
        <p:spPr>
          <a:xfrm>
            <a:off x="18520757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63"/>
          <p:cNvSpPr>
            <a:spLocks noGrp="1"/>
          </p:cNvSpPr>
          <p:nvPr>
            <p:ph type="pic" idx="14"/>
          </p:nvPr>
        </p:nvSpPr>
        <p:spPr>
          <a:xfrm>
            <a:off x="7265320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3"/>
          <p:cNvSpPr txBox="1">
            <a:spLocks noGrp="1"/>
          </p:cNvSpPr>
          <p:nvPr>
            <p:ph type="body" idx="15"/>
          </p:nvPr>
        </p:nvSpPr>
        <p:spPr>
          <a:xfrm>
            <a:off x="7276587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6"/>
          </p:nvPr>
        </p:nvSpPr>
        <p:spPr>
          <a:xfrm>
            <a:off x="7276587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body" idx="17"/>
          </p:nvPr>
        </p:nvSpPr>
        <p:spPr>
          <a:xfrm>
            <a:off x="18533554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7" name="Google Shape;597;p63"/>
          <p:cNvSpPr txBox="1">
            <a:spLocks noGrp="1"/>
          </p:cNvSpPr>
          <p:nvPr>
            <p:ph type="body" idx="18"/>
          </p:nvPr>
        </p:nvSpPr>
        <p:spPr>
          <a:xfrm>
            <a:off x="18533554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body" idx="19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up Image">
  <p:cSld name="6-up Image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64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64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64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5" name="Google Shape;605;p64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0" name="Google Shape;610;p64"/>
          <p:cNvSpPr>
            <a:spLocks noGrp="1"/>
          </p:cNvSpPr>
          <p:nvPr>
            <p:ph type="pic" idx="13"/>
          </p:nvPr>
        </p:nvSpPr>
        <p:spPr>
          <a:xfrm>
            <a:off x="1290265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64"/>
          <p:cNvSpPr>
            <a:spLocks noGrp="1"/>
          </p:cNvSpPr>
          <p:nvPr>
            <p:ph type="pic" idx="14"/>
          </p:nvPr>
        </p:nvSpPr>
        <p:spPr>
          <a:xfrm>
            <a:off x="165684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64"/>
          <p:cNvSpPr>
            <a:spLocks noGrp="1"/>
          </p:cNvSpPr>
          <p:nvPr>
            <p:ph type="pic" idx="15"/>
          </p:nvPr>
        </p:nvSpPr>
        <p:spPr>
          <a:xfrm>
            <a:off x="2415973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64"/>
          <p:cNvSpPr txBox="1">
            <a:spLocks noGrp="1"/>
          </p:cNvSpPr>
          <p:nvPr>
            <p:ph type="body" idx="16"/>
          </p:nvPr>
        </p:nvSpPr>
        <p:spPr>
          <a:xfrm>
            <a:off x="1668105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body" idx="17"/>
          </p:nvPr>
        </p:nvSpPr>
        <p:spPr>
          <a:xfrm>
            <a:off x="1668105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5" name="Google Shape;615;p64"/>
          <p:cNvSpPr txBox="1">
            <a:spLocks noGrp="1"/>
          </p:cNvSpPr>
          <p:nvPr>
            <p:ph type="body" idx="18"/>
          </p:nvPr>
        </p:nvSpPr>
        <p:spPr>
          <a:xfrm>
            <a:off x="12905609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body" idx="19"/>
          </p:nvPr>
        </p:nvSpPr>
        <p:spPr>
          <a:xfrm>
            <a:off x="12905609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7" name="Google Shape;617;p64"/>
          <p:cNvSpPr txBox="1">
            <a:spLocks noGrp="1"/>
          </p:cNvSpPr>
          <p:nvPr>
            <p:ph type="body" idx="20"/>
          </p:nvPr>
        </p:nvSpPr>
        <p:spPr>
          <a:xfrm>
            <a:off x="24162576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21"/>
          </p:nvPr>
        </p:nvSpPr>
        <p:spPr>
          <a:xfrm>
            <a:off x="24162576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9" name="Google Shape;619;p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body" idx="2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up Image">
  <p:cSld name="7-up Imag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>
            <a:spLocks noGrp="1"/>
          </p:cNvSpPr>
          <p:nvPr>
            <p:ph type="body" idx="1"/>
          </p:nvPr>
        </p:nvSpPr>
        <p:spPr>
          <a:xfrm>
            <a:off x="14335071" y="17059122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body" idx="2"/>
          </p:nvPr>
        </p:nvSpPr>
        <p:spPr>
          <a:xfrm>
            <a:off x="5886573" y="17059122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body" idx="3"/>
          </p:nvPr>
        </p:nvSpPr>
        <p:spPr>
          <a:xfrm>
            <a:off x="14335071" y="17727056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4"/>
          </p:nvPr>
        </p:nvSpPr>
        <p:spPr>
          <a:xfrm>
            <a:off x="5886573" y="17727056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6" name="Google Shape;626;p65"/>
          <p:cNvSpPr>
            <a:spLocks noGrp="1"/>
          </p:cNvSpPr>
          <p:nvPr>
            <p:ph type="pic" idx="5"/>
          </p:nvPr>
        </p:nvSpPr>
        <p:spPr>
          <a:xfrm>
            <a:off x="588657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65"/>
          <p:cNvSpPr>
            <a:spLocks noGrp="1"/>
          </p:cNvSpPr>
          <p:nvPr>
            <p:ph type="pic" idx="6"/>
          </p:nvPr>
        </p:nvSpPr>
        <p:spPr>
          <a:xfrm>
            <a:off x="1433507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"/>
          <p:cNvSpPr>
            <a:spLocks noGrp="1"/>
          </p:cNvSpPr>
          <p:nvPr>
            <p:ph type="pic" idx="7"/>
          </p:nvPr>
        </p:nvSpPr>
        <p:spPr>
          <a:xfrm>
            <a:off x="2278357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65"/>
          <p:cNvSpPr txBox="1">
            <a:spLocks noGrp="1"/>
          </p:cNvSpPr>
          <p:nvPr>
            <p:ph type="body" idx="8"/>
          </p:nvPr>
        </p:nvSpPr>
        <p:spPr>
          <a:xfrm>
            <a:off x="22783575" y="17059122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0" name="Google Shape;630;p65"/>
          <p:cNvSpPr txBox="1">
            <a:spLocks noGrp="1"/>
          </p:cNvSpPr>
          <p:nvPr>
            <p:ph type="body" idx="9"/>
          </p:nvPr>
        </p:nvSpPr>
        <p:spPr>
          <a:xfrm>
            <a:off x="22783575" y="17727056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1" name="Google Shape;631;p65"/>
          <p:cNvSpPr>
            <a:spLocks noGrp="1"/>
          </p:cNvSpPr>
          <p:nvPr>
            <p:ph type="pic" idx="13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65"/>
          <p:cNvSpPr>
            <a:spLocks noGrp="1"/>
          </p:cNvSpPr>
          <p:nvPr>
            <p:ph type="pic" idx="14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5"/>
          <p:cNvSpPr>
            <a:spLocks noGrp="1"/>
          </p:cNvSpPr>
          <p:nvPr>
            <p:ph type="pic" idx="15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5"/>
          <p:cNvSpPr>
            <a:spLocks noGrp="1"/>
          </p:cNvSpPr>
          <p:nvPr>
            <p:ph type="pic" idx="16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5"/>
          <p:cNvSpPr txBox="1">
            <a:spLocks noGrp="1"/>
          </p:cNvSpPr>
          <p:nvPr>
            <p:ph type="body" idx="17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8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19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8" name="Google Shape;638;p65"/>
          <p:cNvSpPr txBox="1">
            <a:spLocks noGrp="1"/>
          </p:cNvSpPr>
          <p:nvPr>
            <p:ph type="body" idx="20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body" idx="21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 txBox="1">
            <a:spLocks noGrp="1"/>
          </p:cNvSpPr>
          <p:nvPr>
            <p:ph type="body" idx="22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1" name="Google Shape;641;p65"/>
          <p:cNvSpPr txBox="1">
            <a:spLocks noGrp="1"/>
          </p:cNvSpPr>
          <p:nvPr>
            <p:ph type="body" idx="23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2" name="Google Shape;642;p65"/>
          <p:cNvSpPr txBox="1">
            <a:spLocks noGrp="1"/>
          </p:cNvSpPr>
          <p:nvPr>
            <p:ph type="body" idx="24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3" name="Google Shape;643;p6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5"/>
          <p:cNvSpPr txBox="1">
            <a:spLocks noGrp="1"/>
          </p:cNvSpPr>
          <p:nvPr>
            <p:ph type="body" idx="2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66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66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6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66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6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6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66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1" name="Google Shape;661;p66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2" name="Google Shape;662;p66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3" name="Google Shape;663;p66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4" name="Google Shape;664;p66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5" name="Google Shape;665;p66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6" name="Google Shape;666;p66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7" name="Google Shape;667;p66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8" name="Google Shape;668;p66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9" name="Google Shape;669;p66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66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up Image">
  <p:cSld name="9-up Imag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>
            <a:spLocks noGrp="1"/>
          </p:cNvSpPr>
          <p:nvPr>
            <p:ph type="body" idx="1"/>
          </p:nvPr>
        </p:nvSpPr>
        <p:spPr>
          <a:xfrm>
            <a:off x="11782110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4" name="Google Shape;674;p67"/>
          <p:cNvSpPr txBox="1">
            <a:spLocks noGrp="1"/>
          </p:cNvSpPr>
          <p:nvPr>
            <p:ph type="body" idx="2"/>
          </p:nvPr>
        </p:nvSpPr>
        <p:spPr>
          <a:xfrm>
            <a:off x="5037420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5" name="Google Shape;675;p67"/>
          <p:cNvSpPr txBox="1">
            <a:spLocks noGrp="1"/>
          </p:cNvSpPr>
          <p:nvPr>
            <p:ph type="body" idx="3"/>
          </p:nvPr>
        </p:nvSpPr>
        <p:spPr>
          <a:xfrm>
            <a:off x="11782110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6" name="Google Shape;676;p67"/>
          <p:cNvSpPr txBox="1">
            <a:spLocks noGrp="1"/>
          </p:cNvSpPr>
          <p:nvPr>
            <p:ph type="body" idx="4"/>
          </p:nvPr>
        </p:nvSpPr>
        <p:spPr>
          <a:xfrm>
            <a:off x="5037420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7" name="Google Shape;677;p67"/>
          <p:cNvSpPr>
            <a:spLocks noGrp="1"/>
          </p:cNvSpPr>
          <p:nvPr>
            <p:ph type="pic" idx="5"/>
          </p:nvPr>
        </p:nvSpPr>
        <p:spPr>
          <a:xfrm>
            <a:off x="5021177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67"/>
          <p:cNvSpPr>
            <a:spLocks noGrp="1"/>
          </p:cNvSpPr>
          <p:nvPr>
            <p:ph type="pic" idx="6"/>
          </p:nvPr>
        </p:nvSpPr>
        <p:spPr>
          <a:xfrm>
            <a:off x="1177971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67"/>
          <p:cNvSpPr>
            <a:spLocks noGrp="1"/>
          </p:cNvSpPr>
          <p:nvPr>
            <p:ph type="pic" idx="7"/>
          </p:nvPr>
        </p:nvSpPr>
        <p:spPr>
          <a:xfrm>
            <a:off x="2528615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67"/>
          <p:cNvSpPr txBox="1">
            <a:spLocks noGrp="1"/>
          </p:cNvSpPr>
          <p:nvPr>
            <p:ph type="body" idx="8"/>
          </p:nvPr>
        </p:nvSpPr>
        <p:spPr>
          <a:xfrm>
            <a:off x="185324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1" name="Google Shape;681;p67"/>
          <p:cNvSpPr txBox="1">
            <a:spLocks noGrp="1"/>
          </p:cNvSpPr>
          <p:nvPr>
            <p:ph type="body" idx="9"/>
          </p:nvPr>
        </p:nvSpPr>
        <p:spPr>
          <a:xfrm>
            <a:off x="185324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2" name="Google Shape;682;p67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67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67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7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67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67"/>
          <p:cNvSpPr>
            <a:spLocks noGrp="1"/>
          </p:cNvSpPr>
          <p:nvPr>
            <p:ph type="pic" idx="18"/>
          </p:nvPr>
        </p:nvSpPr>
        <p:spPr>
          <a:xfrm>
            <a:off x="18527620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67"/>
          <p:cNvSpPr txBox="1">
            <a:spLocks noGrp="1"/>
          </p:cNvSpPr>
          <p:nvPr>
            <p:ph type="body" idx="19"/>
          </p:nvPr>
        </p:nvSpPr>
        <p:spPr>
          <a:xfrm>
            <a:off x="2530742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9" name="Google Shape;689;p67"/>
          <p:cNvSpPr txBox="1">
            <a:spLocks noGrp="1"/>
          </p:cNvSpPr>
          <p:nvPr>
            <p:ph type="body" idx="20"/>
          </p:nvPr>
        </p:nvSpPr>
        <p:spPr>
          <a:xfrm>
            <a:off x="2530742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0" name="Google Shape;690;p67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1" name="Google Shape;691;p67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5" name="Google Shape;695;p67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6" name="Google Shape;696;p67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7" name="Google Shape;697;p67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8" name="Google Shape;698;p67"/>
          <p:cNvSpPr txBox="1">
            <a:spLocks noGrp="1"/>
          </p:cNvSpPr>
          <p:nvPr>
            <p:ph type="body" idx="29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30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0" name="Google Shape;700;p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67"/>
          <p:cNvSpPr txBox="1">
            <a:spLocks noGrp="1"/>
          </p:cNvSpPr>
          <p:nvPr>
            <p:ph type="body" idx="3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up Image">
  <p:cSld name="10-up Image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body" idx="1"/>
          </p:nvPr>
        </p:nvSpPr>
        <p:spPr>
          <a:xfrm>
            <a:off x="8382295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4" name="Google Shape;704;p68"/>
          <p:cNvSpPr txBox="1">
            <a:spLocks noGrp="1"/>
          </p:cNvSpPr>
          <p:nvPr>
            <p:ph type="body" idx="2"/>
          </p:nvPr>
        </p:nvSpPr>
        <p:spPr>
          <a:xfrm>
            <a:off x="1637605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3"/>
          </p:nvPr>
        </p:nvSpPr>
        <p:spPr>
          <a:xfrm>
            <a:off x="8382295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6" name="Google Shape;706;p68"/>
          <p:cNvSpPr txBox="1">
            <a:spLocks noGrp="1"/>
          </p:cNvSpPr>
          <p:nvPr>
            <p:ph type="body" idx="4"/>
          </p:nvPr>
        </p:nvSpPr>
        <p:spPr>
          <a:xfrm>
            <a:off x="1637605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7" name="Google Shape;707;p68"/>
          <p:cNvSpPr>
            <a:spLocks noGrp="1"/>
          </p:cNvSpPr>
          <p:nvPr>
            <p:ph type="pic" idx="5"/>
          </p:nvPr>
        </p:nvSpPr>
        <p:spPr>
          <a:xfrm>
            <a:off x="163760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68"/>
          <p:cNvSpPr>
            <a:spLocks noGrp="1"/>
          </p:cNvSpPr>
          <p:nvPr>
            <p:ph type="pic" idx="6"/>
          </p:nvPr>
        </p:nvSpPr>
        <p:spPr>
          <a:xfrm>
            <a:off x="8396143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68"/>
          <p:cNvSpPr>
            <a:spLocks noGrp="1"/>
          </p:cNvSpPr>
          <p:nvPr>
            <p:ph type="pic" idx="7"/>
          </p:nvPr>
        </p:nvSpPr>
        <p:spPr>
          <a:xfrm>
            <a:off x="21902586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68"/>
          <p:cNvSpPr txBox="1">
            <a:spLocks noGrp="1"/>
          </p:cNvSpPr>
          <p:nvPr>
            <p:ph type="body" idx="8"/>
          </p:nvPr>
        </p:nvSpPr>
        <p:spPr>
          <a:xfrm>
            <a:off x="1513259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1" name="Google Shape;711;p68"/>
          <p:cNvSpPr txBox="1">
            <a:spLocks noGrp="1"/>
          </p:cNvSpPr>
          <p:nvPr>
            <p:ph type="body" idx="9"/>
          </p:nvPr>
        </p:nvSpPr>
        <p:spPr>
          <a:xfrm>
            <a:off x="1513259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2" name="Google Shape;712;p68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68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68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68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68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68"/>
          <p:cNvSpPr>
            <a:spLocks noGrp="1"/>
          </p:cNvSpPr>
          <p:nvPr>
            <p:ph type="pic" idx="18"/>
          </p:nvPr>
        </p:nvSpPr>
        <p:spPr>
          <a:xfrm>
            <a:off x="1514404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68"/>
          <p:cNvSpPr txBox="1">
            <a:spLocks noGrp="1"/>
          </p:cNvSpPr>
          <p:nvPr>
            <p:ph type="body" idx="19"/>
          </p:nvPr>
        </p:nvSpPr>
        <p:spPr>
          <a:xfrm>
            <a:off x="219076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9" name="Google Shape;719;p68"/>
          <p:cNvSpPr txBox="1">
            <a:spLocks noGrp="1"/>
          </p:cNvSpPr>
          <p:nvPr>
            <p:ph type="body" idx="20"/>
          </p:nvPr>
        </p:nvSpPr>
        <p:spPr>
          <a:xfrm>
            <a:off x="219076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0" name="Google Shape;720;p68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1" name="Google Shape;721;p68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2" name="Google Shape;722;p68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3" name="Google Shape;723;p68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4" name="Google Shape;724;p68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5" name="Google Shape;725;p68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6" name="Google Shape;726;p68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8" name="Google Shape;728;p68"/>
          <p:cNvSpPr>
            <a:spLocks noGrp="1"/>
          </p:cNvSpPr>
          <p:nvPr>
            <p:ph type="pic" idx="29"/>
          </p:nvPr>
        </p:nvSpPr>
        <p:spPr>
          <a:xfrm>
            <a:off x="28661124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68"/>
          <p:cNvSpPr txBox="1">
            <a:spLocks noGrp="1"/>
          </p:cNvSpPr>
          <p:nvPr>
            <p:ph type="body" idx="30"/>
          </p:nvPr>
        </p:nvSpPr>
        <p:spPr>
          <a:xfrm>
            <a:off x="28644881" y="17103569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0" name="Google Shape;730;p68"/>
          <p:cNvSpPr txBox="1">
            <a:spLocks noGrp="1"/>
          </p:cNvSpPr>
          <p:nvPr>
            <p:ph type="body" idx="31"/>
          </p:nvPr>
        </p:nvSpPr>
        <p:spPr>
          <a:xfrm>
            <a:off x="28644881" y="1779117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1" name="Google Shape;731;p68"/>
          <p:cNvSpPr txBox="1">
            <a:spLocks noGrp="1"/>
          </p:cNvSpPr>
          <p:nvPr>
            <p:ph type="body" idx="32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body" idx="33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3" name="Google Shape;733;p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68"/>
          <p:cNvSpPr txBox="1">
            <a:spLocks noGrp="1"/>
          </p:cNvSpPr>
          <p:nvPr>
            <p:ph type="body" idx="34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69"/>
          <p:cNvSpPr txBox="1">
            <a:spLocks noGrp="1"/>
          </p:cNvSpPr>
          <p:nvPr>
            <p:ph type="title"/>
          </p:nvPr>
        </p:nvSpPr>
        <p:spPr>
          <a:xfrm>
            <a:off x="19129248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69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9" name="Google Shape;739;p69"/>
          <p:cNvSpPr txBox="1">
            <a:spLocks noGrp="1"/>
          </p:cNvSpPr>
          <p:nvPr>
            <p:ph type="body" idx="3"/>
          </p:nvPr>
        </p:nvSpPr>
        <p:spPr>
          <a:xfrm>
            <a:off x="19129248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0" name="Google Shape;740;p69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 NO SUBTITLE">
  <p:cSld name="Image Left - Text Right NO SUBTITLE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3" name="Google Shape;743;p70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70"/>
          <p:cNvSpPr txBox="1">
            <a:spLocks noGrp="1"/>
          </p:cNvSpPr>
          <p:nvPr>
            <p:ph type="title"/>
          </p:nvPr>
        </p:nvSpPr>
        <p:spPr>
          <a:xfrm>
            <a:off x="19129248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70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3" descr="A close-up of green and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 txBox="1">
            <a:spLocks noGrp="1"/>
          </p:cNvSpPr>
          <p:nvPr>
            <p:ph type="body" idx="1"/>
          </p:nvPr>
        </p:nvSpPr>
        <p:spPr>
          <a:xfrm>
            <a:off x="1473866" y="1865236"/>
            <a:ext cx="18476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NVIDIA Sans"/>
              <a:buNone/>
              <a:defRPr sz="90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NVIDIA Sans"/>
              <a:buNone/>
              <a:defRPr sz="8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-1" y="0"/>
            <a:ext cx="567000" cy="749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BULLETS - Image Right ">
  <p:cSld name="Text Left NO BULLETS - Image Right 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48" name="Google Shape;748;p71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71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750" name="Google Shape;750;p71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1" name="Google Shape;751;p71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52" name="Google Shape;752;p71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71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TITLE ONLY - Image Right">
  <p:cSld name="Text Left TITLE ONLY - Image Righ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56" name="Google Shape;756;p72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72"/>
          <p:cNvSpPr txBox="1">
            <a:spLocks noGrp="1"/>
          </p:cNvSpPr>
          <p:nvPr>
            <p:ph type="title"/>
          </p:nvPr>
        </p:nvSpPr>
        <p:spPr>
          <a:xfrm>
            <a:off x="2596896" y="8604153"/>
            <a:ext cx="121797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72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9" name="Google Shape;759;p7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0" name="Google Shape;760;p7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CODING Layout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/>
          <p:nvPr/>
        </p:nvSpPr>
        <p:spPr>
          <a:xfrm>
            <a:off x="32689800" y="18333715"/>
            <a:ext cx="3886200" cy="224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63" name="Google Shape;763;p7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body" idx="2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67" name="Google Shape;767;p73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68" name="Google Shape;768;p73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9" name="Google Shape;769;p73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0" name="Google Shape;770;p73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Layout">
  <p:cSld name="Use Case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">
  <p:cSld name="Embargo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7634260" y="10771999"/>
            <a:ext cx="22734000" cy="5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title"/>
          </p:nvPr>
        </p:nvSpPr>
        <p:spPr>
          <a:xfrm>
            <a:off x="7634260" y="9024760"/>
            <a:ext cx="22734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sz="12000" b="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8" name="Google Shape;778;p7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3140" y="6248046"/>
            <a:ext cx="2357258" cy="235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782" name="Google Shape;782;p76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7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/ Images Layout">
  <p:cSld name="Timeline w/ Images Layou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7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8" name="Google Shape;788;p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7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90" name="Google Shape;790;p77"/>
          <p:cNvCxnSpPr/>
          <p:nvPr/>
        </p:nvCxnSpPr>
        <p:spPr>
          <a:xfrm>
            <a:off x="0" y="12517118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77"/>
          <p:cNvSpPr>
            <a:spLocks noGrp="1"/>
          </p:cNvSpPr>
          <p:nvPr>
            <p:ph type="pic" idx="2"/>
          </p:nvPr>
        </p:nvSpPr>
        <p:spPr>
          <a:xfrm>
            <a:off x="1104900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77"/>
          <p:cNvSpPr txBox="1">
            <a:spLocks noGrp="1"/>
          </p:cNvSpPr>
          <p:nvPr>
            <p:ph type="body" idx="3"/>
          </p:nvPr>
        </p:nvSpPr>
        <p:spPr>
          <a:xfrm>
            <a:off x="1104901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3" name="Google Shape;793;p77"/>
          <p:cNvSpPr txBox="1">
            <a:spLocks noGrp="1"/>
          </p:cNvSpPr>
          <p:nvPr>
            <p:ph type="body" idx="4"/>
          </p:nvPr>
        </p:nvSpPr>
        <p:spPr>
          <a:xfrm>
            <a:off x="1104900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4" name="Google Shape;794;p77"/>
          <p:cNvSpPr txBox="1">
            <a:spLocks noGrp="1"/>
          </p:cNvSpPr>
          <p:nvPr>
            <p:ph type="body" idx="5"/>
          </p:nvPr>
        </p:nvSpPr>
        <p:spPr>
          <a:xfrm>
            <a:off x="1104901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5" name="Google Shape;795;p77"/>
          <p:cNvSpPr>
            <a:spLocks noGrp="1"/>
          </p:cNvSpPr>
          <p:nvPr>
            <p:ph type="pic" idx="6"/>
          </p:nvPr>
        </p:nvSpPr>
        <p:spPr>
          <a:xfrm>
            <a:off x="8153396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77"/>
          <p:cNvSpPr txBox="1">
            <a:spLocks noGrp="1"/>
          </p:cNvSpPr>
          <p:nvPr>
            <p:ph type="body" idx="7"/>
          </p:nvPr>
        </p:nvSpPr>
        <p:spPr>
          <a:xfrm>
            <a:off x="8153397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7" name="Google Shape;797;p77"/>
          <p:cNvSpPr txBox="1">
            <a:spLocks noGrp="1"/>
          </p:cNvSpPr>
          <p:nvPr>
            <p:ph type="body" idx="8"/>
          </p:nvPr>
        </p:nvSpPr>
        <p:spPr>
          <a:xfrm>
            <a:off x="8153396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8" name="Google Shape;798;p77"/>
          <p:cNvSpPr txBox="1">
            <a:spLocks noGrp="1"/>
          </p:cNvSpPr>
          <p:nvPr>
            <p:ph type="body" idx="9"/>
          </p:nvPr>
        </p:nvSpPr>
        <p:spPr>
          <a:xfrm>
            <a:off x="8153397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9" name="Google Shape;799;p77"/>
          <p:cNvSpPr>
            <a:spLocks noGrp="1"/>
          </p:cNvSpPr>
          <p:nvPr>
            <p:ph type="pic" idx="13"/>
          </p:nvPr>
        </p:nvSpPr>
        <p:spPr>
          <a:xfrm>
            <a:off x="15163793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77"/>
          <p:cNvSpPr txBox="1">
            <a:spLocks noGrp="1"/>
          </p:cNvSpPr>
          <p:nvPr>
            <p:ph type="body" idx="14"/>
          </p:nvPr>
        </p:nvSpPr>
        <p:spPr>
          <a:xfrm>
            <a:off x="15163794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1" name="Google Shape;801;p77"/>
          <p:cNvSpPr txBox="1">
            <a:spLocks noGrp="1"/>
          </p:cNvSpPr>
          <p:nvPr>
            <p:ph type="body" idx="15"/>
          </p:nvPr>
        </p:nvSpPr>
        <p:spPr>
          <a:xfrm>
            <a:off x="15163793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2" name="Google Shape;802;p77"/>
          <p:cNvSpPr txBox="1">
            <a:spLocks noGrp="1"/>
          </p:cNvSpPr>
          <p:nvPr>
            <p:ph type="body" idx="16"/>
          </p:nvPr>
        </p:nvSpPr>
        <p:spPr>
          <a:xfrm>
            <a:off x="15163794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3" name="Google Shape;803;p77"/>
          <p:cNvSpPr>
            <a:spLocks noGrp="1"/>
          </p:cNvSpPr>
          <p:nvPr>
            <p:ph type="pic" idx="17"/>
          </p:nvPr>
        </p:nvSpPr>
        <p:spPr>
          <a:xfrm>
            <a:off x="22212297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77"/>
          <p:cNvSpPr txBox="1">
            <a:spLocks noGrp="1"/>
          </p:cNvSpPr>
          <p:nvPr>
            <p:ph type="body" idx="18"/>
          </p:nvPr>
        </p:nvSpPr>
        <p:spPr>
          <a:xfrm>
            <a:off x="22212298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5" name="Google Shape;805;p77"/>
          <p:cNvSpPr txBox="1">
            <a:spLocks noGrp="1"/>
          </p:cNvSpPr>
          <p:nvPr>
            <p:ph type="body" idx="19"/>
          </p:nvPr>
        </p:nvSpPr>
        <p:spPr>
          <a:xfrm>
            <a:off x="22212297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6" name="Google Shape;806;p77"/>
          <p:cNvSpPr txBox="1">
            <a:spLocks noGrp="1"/>
          </p:cNvSpPr>
          <p:nvPr>
            <p:ph type="body" idx="20"/>
          </p:nvPr>
        </p:nvSpPr>
        <p:spPr>
          <a:xfrm>
            <a:off x="22212298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7" name="Google Shape;807;p77"/>
          <p:cNvSpPr>
            <a:spLocks noGrp="1"/>
          </p:cNvSpPr>
          <p:nvPr>
            <p:ph type="pic" idx="21"/>
          </p:nvPr>
        </p:nvSpPr>
        <p:spPr>
          <a:xfrm>
            <a:off x="29298902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77"/>
          <p:cNvSpPr txBox="1">
            <a:spLocks noGrp="1"/>
          </p:cNvSpPr>
          <p:nvPr>
            <p:ph type="body" idx="22"/>
          </p:nvPr>
        </p:nvSpPr>
        <p:spPr>
          <a:xfrm>
            <a:off x="29298903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9" name="Google Shape;809;p77"/>
          <p:cNvSpPr txBox="1">
            <a:spLocks noGrp="1"/>
          </p:cNvSpPr>
          <p:nvPr>
            <p:ph type="body" idx="23"/>
          </p:nvPr>
        </p:nvSpPr>
        <p:spPr>
          <a:xfrm>
            <a:off x="29298902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10" name="Google Shape;810;p77"/>
          <p:cNvSpPr txBox="1">
            <a:spLocks noGrp="1"/>
          </p:cNvSpPr>
          <p:nvPr>
            <p:ph type="body" idx="24"/>
          </p:nvPr>
        </p:nvSpPr>
        <p:spPr>
          <a:xfrm>
            <a:off x="29298903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Complex_Timeline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8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4" name="Google Shape;814;p7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- Image Layout">
  <p:cSld name="1_Demo - Image Layou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- Insert Video Layout">
  <p:cSld name="Demo - Insert Video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21" name="Google Shape;821;p80"/>
          <p:cNvSpPr>
            <a:spLocks noGrp="1"/>
          </p:cNvSpPr>
          <p:nvPr>
            <p:ph type="media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42062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sz="84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sz="7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 Testing Layout">
  <p:cSld name="Font Testing Layou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15000920" y="10556523"/>
            <a:ext cx="11020200" cy="749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7422" y="10556523"/>
            <a:ext cx="11022522" cy="7864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 txBox="1">
            <a:spLocks noGrp="1"/>
          </p:cNvSpPr>
          <p:nvPr>
            <p:ph type="body" idx="3"/>
          </p:nvPr>
        </p:nvSpPr>
        <p:spPr>
          <a:xfrm>
            <a:off x="15951796" y="11141440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4"/>
          </p:nvPr>
        </p:nvSpPr>
        <p:spPr>
          <a:xfrm>
            <a:off x="15951796" y="13730012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1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1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3191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877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97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5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5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5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5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5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5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15766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76787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19857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0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7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841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42486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959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5962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149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70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SUBTITLE - Image Right">
  <p:cSld name="Text Left NO SUBTITLE - Image Righ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2596896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43" name="Google Shape;443;p46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44" name="Google Shape;444;p4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45" name="Google Shape;445;p46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6" name="Google Shape;446;p46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4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56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0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46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70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045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2939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111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63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38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610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50" name="Google Shape;450;p47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7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54" name="Google Shape;454;p47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55" name="Google Shape;455;p4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56" name="Google Shape;456;p47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7" name="Google Shape;457;p47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59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953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0585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75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09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087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20504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8681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625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740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3070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3456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06208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17582278" y="12276665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6158753" y="3796809"/>
            <a:ext cx="24258494" cy="4508927"/>
            <a:chOff x="6158753" y="6234204"/>
            <a:chExt cx="24258494" cy="450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33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7833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53551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6158753" y="5267062"/>
            <a:ext cx="24258494" cy="10102852"/>
            <a:chOff x="6158753" y="6264684"/>
            <a:chExt cx="24258494" cy="101028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5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7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:a16="http://schemas.microsoft.com/office/drawing/2014/main"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image" Target="../media/image10.png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20" name="Google Shape;420;p42"/>
          <p:cNvGrpSpPr/>
          <p:nvPr/>
        </p:nvGrpSpPr>
        <p:grpSpPr>
          <a:xfrm>
            <a:off x="34061399" y="19504414"/>
            <a:ext cx="2514553" cy="1072912"/>
            <a:chOff x="34061399" y="19504414"/>
            <a:chExt cx="2514553" cy="1072912"/>
          </a:xfrm>
        </p:grpSpPr>
        <p:sp>
          <p:nvSpPr>
            <p:cNvPr id="421" name="Google Shape;421;p42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22" name="Google Shape;422;p42" descr="A picture containing shape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309273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5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  <p:sldLayoutId id="2147483772" r:id="rId36"/>
    <p:sldLayoutId id="2147483773" r:id="rId37"/>
    <p:sldLayoutId id="2147483774" r:id="rId38"/>
    <p:sldLayoutId id="2147483775" r:id="rId39"/>
    <p:sldLayoutId id="2147483776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3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NVIDIA</a:t>
            </a:r>
            <a:endParaRPr dirty="0"/>
          </a:p>
        </p:txBody>
      </p:sp>
      <p:sp>
        <p:nvSpPr>
          <p:cNvPr id="834" name="Google Shape;834;p83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Fundamentals of Accelerated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29" name="Google Shape;929;p9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Adjacency matrix can also be used for a weighted graph</a:t>
            </a:r>
            <a:endParaRPr/>
          </a:p>
        </p:txBody>
      </p:sp>
      <p:sp>
        <p:nvSpPr>
          <p:cNvPr id="930" name="Google Shape;930;p9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1" name="Google Shape;93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38" name="Google Shape;93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75" y="5572505"/>
            <a:ext cx="31546839" cy="121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40" name="Google Shape;940;p9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matrix counts number of connections to each node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947" name="Google Shape;94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0"/>
            <a:ext cx="31546798" cy="1219973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49" name="Google Shape;949;p9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Laplacian matrix shows the smoothness of the graph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56" name="Google Shape;956;p9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 can also be represented by an adjacency list</a:t>
            </a:r>
            <a:endParaRPr/>
          </a:p>
        </p:txBody>
      </p:sp>
      <p:sp>
        <p:nvSpPr>
          <p:cNvPr id="957" name="Google Shape;957;p9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8" name="Google Shape;958;p97"/>
          <p:cNvPicPr preferRelativeResize="0"/>
          <p:nvPr/>
        </p:nvPicPr>
        <p:blipFill rotWithShape="1">
          <a:blip r:embed="rId3">
            <a:alphaModFix/>
          </a:blip>
          <a:srcRect l="56430"/>
          <a:stretch/>
        </p:blipFill>
        <p:spPr>
          <a:xfrm>
            <a:off x="20093826" y="5700950"/>
            <a:ext cx="13974200" cy="121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7"/>
          <p:cNvPicPr preferRelativeResize="0"/>
          <p:nvPr/>
        </p:nvPicPr>
        <p:blipFill rotWithShape="1">
          <a:blip r:embed="rId3">
            <a:alphaModFix/>
          </a:blip>
          <a:srcRect r="47567"/>
          <a:stretch/>
        </p:blipFill>
        <p:spPr>
          <a:xfrm>
            <a:off x="2514603" y="5700950"/>
            <a:ext cx="16817050" cy="121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0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Single-Source Shortest Path</a:t>
            </a:r>
            <a:endParaRPr/>
          </a:p>
        </p:txBody>
      </p:sp>
      <p:sp>
        <p:nvSpPr>
          <p:cNvPr id="984" name="Google Shape;984;p10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Computes the shortest path from a designated source node to all other reachable nodes in a weighted graph </a:t>
            </a:r>
            <a:endParaRPr/>
          </a:p>
        </p:txBody>
      </p:sp>
      <p:sp>
        <p:nvSpPr>
          <p:cNvPr id="985" name="Google Shape;985;p10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 dirty="0"/>
              <a:t>Input</a:t>
            </a:r>
            <a:r>
              <a:rPr lang="en-US" dirty="0"/>
              <a:t>: Graph (w/o negative-weight cycles), Node ID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Output</a:t>
            </a:r>
            <a:r>
              <a:rPr lang="en-US" dirty="0"/>
              <a:t>: Vertex, Distance, Predecessor columns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Use cases</a:t>
            </a:r>
            <a:r>
              <a:rPr lang="en-US" dirty="0"/>
              <a:t>: road networks, logistics, communications, and network analysis.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86" name="Google Shape;9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783422"/>
            <a:ext cx="31546799" cy="777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Centrality</a:t>
            </a:r>
            <a:endParaRPr/>
          </a:p>
        </p:txBody>
      </p:sp>
      <p:sp>
        <p:nvSpPr>
          <p:cNvPr id="993" name="Google Shape;993;p10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different aspects of importance of nodes within a network</a:t>
            </a:r>
            <a:endParaRPr/>
          </a:p>
        </p:txBody>
      </p:sp>
      <p:sp>
        <p:nvSpPr>
          <p:cNvPr id="994" name="Google Shape;994;p10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101"/>
          <p:cNvPicPr preferRelativeResize="0"/>
          <p:nvPr/>
        </p:nvPicPr>
        <p:blipFill rotWithShape="1">
          <a:blip r:embed="rId3">
            <a:alphaModFix/>
          </a:blip>
          <a:srcRect l="8882" t="4176" r="8336" b="2809"/>
          <a:stretch/>
        </p:blipFill>
        <p:spPr>
          <a:xfrm>
            <a:off x="4516676" y="4846325"/>
            <a:ext cx="27542641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Transforms Data Science</a:t>
            </a:r>
            <a:endParaRPr/>
          </a:p>
        </p:txBody>
      </p:sp>
      <p:sp>
        <p:nvSpPr>
          <p:cNvPr id="966" name="Google Shape;966;p9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optimized hardware-to-software stack for the entire data science pipeline</a:t>
            </a:r>
            <a:endParaRPr/>
          </a:p>
        </p:txBody>
      </p:sp>
      <p:sp>
        <p:nvSpPr>
          <p:cNvPr id="967" name="Google Shape;967;p9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" name="Google Shape;96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63" y="4846334"/>
            <a:ext cx="26064870" cy="13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400" y="16969713"/>
            <a:ext cx="1257925" cy="1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11" name="Google Shape;1011;p10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NetworkX backend that provides GPU acceleration to many popular graph analytics algorithms</a:t>
            </a:r>
            <a:endParaRPr/>
          </a:p>
        </p:txBody>
      </p:sp>
      <p:sp>
        <p:nvSpPr>
          <p:cNvPr id="1012" name="Google Shape;1012;p10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Aims to bridge the gap between the ease of use of </a:t>
            </a:r>
            <a:r>
              <a:rPr lang="en-US" dirty="0" err="1"/>
              <a:t>NetworkX</a:t>
            </a:r>
            <a:r>
              <a:rPr lang="en-US" dirty="0"/>
              <a:t> and the high-performance capabilities of GPU-accelerated graph analytics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Works by leverages GPUs to perform graph computations in parallel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Leads to faster processing, especially for large graphs and complex algorithms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Uses more efficient data structures than </a:t>
            </a:r>
            <a:r>
              <a:rPr lang="en-US" dirty="0" err="1"/>
              <a:t>NetworkX’s</a:t>
            </a:r>
            <a:r>
              <a:rPr lang="en-US" dirty="0"/>
              <a:t> dictionary-based approach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Minimizes data movement between CPU and GPU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Integrates with other RAPIDS libraries like </a:t>
            </a:r>
            <a:r>
              <a:rPr lang="en-US" dirty="0" err="1"/>
              <a:t>cuDF</a:t>
            </a:r>
            <a:r>
              <a:rPr lang="en-US" dirty="0"/>
              <a:t> for efficient data loading and preprocessing on GPUs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There are 3 ways to utilize </a:t>
            </a:r>
            <a:r>
              <a:rPr lang="en-US" dirty="0" err="1"/>
              <a:t>nx-cugraph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Environment variable at runtime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Backend keyword argument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Type-based dispatching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19" name="Google Shape;1019;p10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 no-code acceleration using an environment variable</a:t>
            </a:r>
            <a:endParaRPr/>
          </a:p>
        </p:txBody>
      </p:sp>
      <p:sp>
        <p:nvSpPr>
          <p:cNvPr id="1020" name="Google Shape;1020;p10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 b="1"/>
              <a:t>NX_CUGRAPH_AUTOCONFIG </a:t>
            </a:r>
            <a:r>
              <a:rPr lang="en-US"/>
              <a:t>environment variable can be used to have NetworkX automatically dispatch to specified backends.  This also works in Jupyter Notebooks by using the %env magic to set the variable.</a:t>
            </a:r>
            <a:endParaRPr/>
          </a:p>
        </p:txBody>
      </p:sp>
      <p:pic>
        <p:nvPicPr>
          <p:cNvPr id="1021" name="Google Shape;10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246125"/>
            <a:ext cx="30985925" cy="74157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0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28" name="Google Shape;1028;p10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Explicitly specify the cugraph backend </a:t>
            </a:r>
            <a:endParaRPr/>
          </a:p>
        </p:txBody>
      </p:sp>
      <p:sp>
        <p:nvSpPr>
          <p:cNvPr id="1029" name="Google Shape;1029;p10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Backend keyword argument: </a:t>
            </a:r>
            <a:r>
              <a:rPr lang="en-US" dirty="0" err="1"/>
              <a:t>NetworkX</a:t>
            </a:r>
            <a:r>
              <a:rPr lang="en-US" dirty="0"/>
              <a:t> also supports explicitly specifying a particular backend for supported APIs with the </a:t>
            </a:r>
            <a:r>
              <a:rPr lang="en-US" b="1" dirty="0"/>
              <a:t>backend </a:t>
            </a:r>
            <a:r>
              <a:rPr lang="en-US" dirty="0"/>
              <a:t>keyword argument</a:t>
            </a:r>
            <a:endParaRPr dirty="0"/>
          </a:p>
        </p:txBody>
      </p:sp>
      <p:pic>
        <p:nvPicPr>
          <p:cNvPr id="1030" name="Google Shape;103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914911"/>
            <a:ext cx="30789800" cy="224415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Overview</a:t>
            </a:r>
            <a:endParaRPr/>
          </a:p>
        </p:txBody>
      </p:sp>
      <p:sp>
        <p:nvSpPr>
          <p:cNvPr id="848" name="Google Shape;848;p8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data science with a focus on speed and efficiency </a:t>
            </a:r>
            <a:endParaRPr/>
          </a:p>
        </p:txBody>
      </p:sp>
      <p:sp>
        <p:nvSpPr>
          <p:cNvPr id="849" name="Google Shape;849;p85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847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Learning objectives: 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Understand the fundamental concepts of data science and parallel computing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Explore practical examples of accelerated data science pipelines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Examine the methods used to achieve acceleration in data science and discuss their broader implications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i="1" dirty="0"/>
              <a:t>This workshop will not cover statistical analysis, neural networks, and distributed computing</a:t>
            </a:r>
            <a:endParaRPr i="1" dirty="0"/>
          </a:p>
        </p:txBody>
      </p:sp>
      <p:pic>
        <p:nvPicPr>
          <p:cNvPr id="850" name="Google Shape;8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6" y="10577050"/>
            <a:ext cx="27015651" cy="792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85"/>
          <p:cNvGraphicFramePr/>
          <p:nvPr>
            <p:extLst>
              <p:ext uri="{D42A27DB-BD31-4B8C-83A1-F6EECF244321}">
                <p14:modId xmlns:p14="http://schemas.microsoft.com/office/powerpoint/2010/main" val="2010638037"/>
              </p:ext>
            </p:extLst>
          </p:nvPr>
        </p:nvGraphicFramePr>
        <p:xfrm>
          <a:off x="24361639" y="4846325"/>
          <a:ext cx="9699750" cy="5324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0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Workshop Outline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Data science overview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Data manipulation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Graph analytics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Task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Machine Learning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Coding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Assessment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Biodefense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nx-cugraph</a:t>
            </a:r>
            <a:endParaRPr/>
          </a:p>
        </p:txBody>
      </p:sp>
      <p:sp>
        <p:nvSpPr>
          <p:cNvPr id="1037" name="Google Shape;1037;p10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Type-based dispatching</a:t>
            </a:r>
            <a:endParaRPr dirty="0"/>
          </a:p>
        </p:txBody>
      </p:sp>
      <p:sp>
        <p:nvSpPr>
          <p:cNvPr id="1038" name="Google Shape;1038;p10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Type-based dispatching: for users wanting to ensure a particular behavior, without the potential for runtime conversions, </a:t>
            </a:r>
            <a:r>
              <a:rPr lang="en-US" dirty="0" err="1"/>
              <a:t>NetworkX</a:t>
            </a:r>
            <a:r>
              <a:rPr lang="en-US" dirty="0"/>
              <a:t> offers type-based dispatching. To utilize this method, users must import the desired backend and create a Graph instance for it.</a:t>
            </a:r>
            <a:endParaRPr dirty="0"/>
          </a:p>
        </p:txBody>
      </p:sp>
      <p:pic>
        <p:nvPicPr>
          <p:cNvPr id="1039" name="Google Shape;10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714575"/>
            <a:ext cx="27642476" cy="862287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0BEE8-FAE5-7E2C-E178-342BC8847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</p:spTree>
    <p:extLst>
      <p:ext uri="{BB962C8B-B14F-4D97-AF65-F5344CB8AC3E}">
        <p14:creationId xmlns:p14="http://schemas.microsoft.com/office/powerpoint/2010/main" val="30665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85"/>
          <p:cNvGraphicFramePr/>
          <p:nvPr/>
        </p:nvGraphicFramePr>
        <p:xfrm>
          <a:off x="18651265" y="7034764"/>
          <a:ext cx="15895900" cy="5602035"/>
        </p:xfrm>
        <a:graphic>
          <a:graphicData uri="http://schemas.openxmlformats.org/drawingml/2006/table">
            <a:tbl>
              <a:tblPr firstRow="1" bandRow="1">
                <a:noFill/>
                <a:tableStyleId>{62F5EFB0-779D-4660-8ED6-385CA74107DF}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endParaRPr/>
                    </a:p>
                  </a:txBody>
                  <a:tcPr marL="0" marR="365750" marT="0" marB="0" anchor="ctr">
                    <a:lnL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101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Graph Analytics</a:t>
                      </a:r>
                      <a:endParaRPr sz="400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Hands-On Lab</a:t>
                      </a:r>
                      <a:endParaRPr dirty="0"/>
                    </a:p>
                  </a:txBody>
                  <a:tcPr marL="0" marR="36575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0" name="Google Shape;850;p85"/>
          <p:cNvSpPr txBox="1"/>
          <p:nvPr/>
        </p:nvSpPr>
        <p:spPr>
          <a:xfrm>
            <a:off x="19524558" y="5114484"/>
            <a:ext cx="112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Section 2 </a:t>
            </a:r>
            <a:r>
              <a:rPr lang="en-US" sz="9600" b="1" i="0" u="none" strike="noStrike" cap="none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Anatomy of a Graph</a:t>
            </a:r>
            <a:endParaRPr/>
          </a:p>
        </p:txBody>
      </p:sp>
      <p:sp>
        <p:nvSpPr>
          <p:cNvPr id="857" name="Google Shape;857;p8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8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888" y="4846333"/>
            <a:ext cx="30490225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Edges</a:t>
            </a:r>
            <a:endParaRPr/>
          </a:p>
        </p:txBody>
      </p:sp>
      <p:sp>
        <p:nvSpPr>
          <p:cNvPr id="866" name="Google Shape;866;p8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Directed, undirected, weighted, and unweighted</a:t>
            </a:r>
            <a:endParaRPr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738" y="4846334"/>
            <a:ext cx="30758518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Degree and Neighborhood</a:t>
            </a:r>
            <a:endParaRPr/>
          </a:p>
        </p:txBody>
      </p:sp>
      <p:sp>
        <p:nvSpPr>
          <p:cNvPr id="875" name="Google Shape;875;p8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In-degree, out-degree, 1-hop, and 2-hop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8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7597960"/>
            <a:ext cx="19383076" cy="81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8"/>
          <p:cNvPicPr preferRelativeResize="0"/>
          <p:nvPr/>
        </p:nvPicPr>
        <p:blipFill rotWithShape="1">
          <a:blip r:embed="rId4">
            <a:alphaModFix/>
          </a:blip>
          <a:srcRect r="5303"/>
          <a:stretch/>
        </p:blipFill>
        <p:spPr>
          <a:xfrm>
            <a:off x="23069150" y="7006338"/>
            <a:ext cx="10992252" cy="93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 extends across industries</a:t>
            </a:r>
            <a:endParaRPr/>
          </a:p>
        </p:txBody>
      </p:sp>
      <p:sp>
        <p:nvSpPr>
          <p:cNvPr id="893" name="Google Shape;893;p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Graph Data Use Cases</a:t>
            </a:r>
            <a:endParaRPr/>
          </a:p>
        </p:txBody>
      </p:sp>
      <p:sp>
        <p:nvSpPr>
          <p:cNvPr id="894" name="Google Shape;894;p9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5" name="Google Shape;8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611029"/>
            <a:ext cx="31546798" cy="1212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to gather information about relationships between objects</a:t>
            </a:r>
            <a:endParaRPr/>
          </a:p>
        </p:txBody>
      </p:sp>
      <p:sp>
        <p:nvSpPr>
          <p:cNvPr id="902" name="Google Shape;902;p9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 Graph Data Use Cases</a:t>
            </a:r>
            <a:endParaRPr dirty="0"/>
          </a:p>
        </p:txBody>
      </p:sp>
      <p:sp>
        <p:nvSpPr>
          <p:cNvPr id="903" name="Google Shape;903;p9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38" y="4846333"/>
            <a:ext cx="29839529" cy="13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Representing Graphs</a:t>
            </a:r>
            <a:endParaRPr/>
          </a:p>
        </p:txBody>
      </p:sp>
      <p:sp>
        <p:nvSpPr>
          <p:cNvPr id="920" name="Google Shape;920;p9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Adjacency matrix shows the neighborhood of each 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572505"/>
            <a:ext cx="31546798" cy="121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524</Words>
  <Application>Microsoft Office PowerPoint</Application>
  <PresentationFormat>Personalizados</PresentationFormat>
  <Paragraphs>119</Paragraphs>
  <Slides>21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21</vt:i4>
      </vt:variant>
    </vt:vector>
  </HeadingPairs>
  <TitlesOfParts>
    <vt:vector size="30" baseType="lpstr">
      <vt:lpstr>NVIDIA Sans Medium</vt:lpstr>
      <vt:lpstr>Roboto Mono</vt:lpstr>
      <vt:lpstr>NVIDIA Sans</vt:lpstr>
      <vt:lpstr>NVIDIA Sans Light</vt:lpstr>
      <vt:lpstr>Arial</vt:lpstr>
      <vt:lpstr>Title Only</vt:lpstr>
      <vt:lpstr>Title Only</vt:lpstr>
      <vt:lpstr>1_Title Only</vt:lpstr>
      <vt:lpstr>2_Title Only</vt:lpstr>
      <vt:lpstr>Fundamentals of Accelerated Data Science</vt:lpstr>
      <vt:lpstr>Workshop Overview</vt:lpstr>
      <vt:lpstr>Apresentação do PowerPoint</vt:lpstr>
      <vt:lpstr>Anatomy of a Graph</vt:lpstr>
      <vt:lpstr>Edges</vt:lpstr>
      <vt:lpstr>Degree and Neighborhood</vt:lpstr>
      <vt:lpstr>Common Graph Data Use Cases</vt:lpstr>
      <vt:lpstr>Advance Graph Data Use Cases</vt:lpstr>
      <vt:lpstr>Representing Graphs</vt:lpstr>
      <vt:lpstr>Representing Graphs</vt:lpstr>
      <vt:lpstr>Representing Graphs</vt:lpstr>
      <vt:lpstr>Representing Graphs</vt:lpstr>
      <vt:lpstr>Representing Graphs</vt:lpstr>
      <vt:lpstr>Single-Source Shortest Path</vt:lpstr>
      <vt:lpstr>Centrality</vt:lpstr>
      <vt:lpstr>RAPIDS Transforms Data Science</vt:lpstr>
      <vt:lpstr>nx-cugraph</vt:lpstr>
      <vt:lpstr>nx-cugraph</vt:lpstr>
      <vt:lpstr>nx-cugraph</vt:lpstr>
      <vt:lpstr>nx-cugraph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Lee (Developer Programs)</dc:creator>
  <cp:lastModifiedBy>Hugo Oliveira</cp:lastModifiedBy>
  <cp:revision>3</cp:revision>
  <dcterms:modified xsi:type="dcterms:W3CDTF">2025-04-16T14:10:43Z</dcterms:modified>
</cp:coreProperties>
</file>